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84" r:id="rId5"/>
    <p:sldId id="286" r:id="rId6"/>
    <p:sldId id="287" r:id="rId7"/>
    <p:sldId id="285" r:id="rId8"/>
    <p:sldId id="261" r:id="rId9"/>
    <p:sldId id="262" r:id="rId10"/>
    <p:sldId id="288" r:id="rId11"/>
    <p:sldId id="290" r:id="rId12"/>
    <p:sldId id="291" r:id="rId13"/>
    <p:sldId id="296" r:id="rId14"/>
    <p:sldId id="289" r:id="rId15"/>
    <p:sldId id="292" r:id="rId16"/>
    <p:sldId id="293" r:id="rId17"/>
    <p:sldId id="294"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p:scale>
          <a:sx n="88" d="100"/>
          <a:sy n="88" d="100"/>
        </p:scale>
        <p:origin x="-557" y="-91"/>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04451" y="965057"/>
            <a:ext cx="5888019" cy="1512660"/>
          </a:xfrm>
        </p:spPr>
        <p:txBody>
          <a:bodyPr/>
          <a:lstStyle/>
          <a:p>
            <a:r>
              <a:rPr lang="en-US" sz="6600" b="0" i="0" dirty="0">
                <a:solidFill>
                  <a:srgbClr val="374151"/>
                </a:solidFill>
                <a:effectLst/>
                <a:latin typeface="Curlz MT" panose="04040404050702020202" pitchFamily="82" charset="0"/>
              </a:rPr>
              <a:t>Invisible Shield</a:t>
            </a:r>
            <a:endParaRPr lang="en-US" sz="6600" dirty="0">
              <a:latin typeface="Curlz MT" panose="04040404050702020202" pitchFamily="82" charset="0"/>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By</a:t>
            </a:r>
          </a:p>
          <a:p>
            <a:r>
              <a:rPr lang="en-US" dirty="0"/>
              <a:t>Abul </a:t>
            </a:r>
            <a:r>
              <a:rPr lang="en-US" dirty="0" err="1"/>
              <a:t>fazal</a:t>
            </a:r>
            <a:r>
              <a:rPr lang="en-US" dirty="0"/>
              <a:t> Ahmed</a:t>
            </a:r>
          </a:p>
          <a:p>
            <a:endParaRPr lang="en-US" dirty="0"/>
          </a:p>
        </p:txBody>
      </p:sp>
      <p:pic>
        <p:nvPicPr>
          <p:cNvPr id="3" name="Picture 2">
            <a:extLst>
              <a:ext uri="{FF2B5EF4-FFF2-40B4-BE49-F238E27FC236}">
                <a16:creationId xmlns:a16="http://schemas.microsoft.com/office/drawing/2014/main" id="{3CA02880-CC69-45B9-8F86-014BDFD3CBCE}"/>
              </a:ext>
            </a:extLst>
          </p:cNvPr>
          <p:cNvPicPr>
            <a:picLocks noChangeAspect="1"/>
          </p:cNvPicPr>
          <p:nvPr/>
        </p:nvPicPr>
        <p:blipFill>
          <a:blip r:embed="rId2"/>
          <a:stretch>
            <a:fillRect/>
          </a:stretch>
        </p:blipFill>
        <p:spPr>
          <a:xfrm>
            <a:off x="6992470" y="889081"/>
            <a:ext cx="3921516" cy="4713770"/>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4AD459A2-A408-4874-8209-AC018DB405C4}"/>
              </a:ext>
            </a:extLst>
          </p:cNvPr>
          <p:cNvSpPr txBox="1"/>
          <p:nvPr/>
        </p:nvSpPr>
        <p:spPr>
          <a:xfrm>
            <a:off x="1463040" y="2922801"/>
            <a:ext cx="3548231" cy="646331"/>
          </a:xfrm>
          <a:prstGeom prst="rect">
            <a:avLst/>
          </a:prstGeom>
          <a:noFill/>
        </p:spPr>
        <p:txBody>
          <a:bodyPr wrap="square">
            <a:spAutoFit/>
          </a:bodyPr>
          <a:lstStyle/>
          <a:p>
            <a:r>
              <a:rPr lang="en-US" b="0" i="0" dirty="0">
                <a:solidFill>
                  <a:srgbClr val="374151"/>
                </a:solidFill>
                <a:effectLst/>
                <a:latin typeface="Söhne"/>
              </a:rPr>
              <a:t>Elevating Child Safety in the Age of Technology</a:t>
            </a:r>
            <a:endParaRPr lang="en-US"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a:t>Sep 20XX</a:t>
            </a:r>
          </a:p>
          <a:p>
            <a:pPr lvl="1"/>
            <a:r>
              <a:rPr lang="en-US" altLang="zh-CN" dirty="0"/>
              <a:t>Synergize scalable </a:t>
            </a:r>
            <a:br>
              <a:rPr lang="en-US" altLang="zh-CN" dirty="0"/>
            </a:br>
            <a:r>
              <a:rPr lang="en-US" altLang="zh-CN" dirty="0"/>
              <a:t>e-commerce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Jan 20XX</a:t>
            </a:r>
          </a:p>
          <a:p>
            <a:pPr lvl="1"/>
            <a:r>
              <a:rPr lang="en-US" altLang="zh-CN" dirty="0"/>
              <a:t>Coordinate e-business applications</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May 20XX</a:t>
            </a:r>
          </a:p>
          <a:p>
            <a:pPr lvl="1"/>
            <a:r>
              <a:rPr lang="en-US" altLang="zh-CN" dirty="0"/>
              <a:t>Deploy strategy networks with compelling e-business needs</a:t>
            </a:r>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Nov 20XX</a:t>
            </a:r>
          </a:p>
          <a:p>
            <a:pPr lvl="1"/>
            <a:r>
              <a:rPr lang="en-US" altLang="zh-CN" dirty="0"/>
              <a:t>Disseminate standardized </a:t>
            </a:r>
            <a:br>
              <a:rPr lang="en-US" altLang="zh-CN" dirty="0"/>
            </a:br>
            <a:r>
              <a:rPr lang="en-US" altLang="zh-CN" dirty="0"/>
              <a:t>metrics</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Mar 20XX</a:t>
            </a:r>
          </a:p>
          <a:p>
            <a:pPr lvl="1"/>
            <a:r>
              <a:rPr lang="en-US" altLang="zh-CN" dirty="0"/>
              <a:t>Foster holistically superior methodologies</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B2B market </a:t>
            </a:r>
            <a:br>
              <a:rPr lang="en-US" dirty="0"/>
            </a:br>
            <a:r>
              <a:rPr lang="en-US" dirty="0"/>
              <a:t>scenarios​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Cloud-based opportunities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Iterative approaches to corporate strategy</a:t>
            </a:r>
          </a:p>
          <a:p>
            <a:r>
              <a:rPr lang="en-US" dirty="0"/>
              <a:t>Establish a management framework from the inside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Areas of Growth</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Timeline</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417320" y="2932176"/>
            <a:ext cx="4504509" cy="2130552"/>
          </a:xfrm>
        </p:spPr>
        <p:txBody>
          <a:bodyPr/>
          <a:lstStyle/>
          <a:p>
            <a:r>
              <a:rPr lang="en-US" b="0" i="0" dirty="0">
                <a:solidFill>
                  <a:srgbClr val="374151"/>
                </a:solidFill>
                <a:effectLst/>
                <a:latin typeface="Sitka Heading Semibold" pitchFamily="2" charset="0"/>
              </a:rPr>
              <a:t>In a world where the pace of life accelerates daily, and parents find themselves multitasking between personal and professional responsibilities, the safety of our children can sometimes inadvertently take a back seat. </a:t>
            </a:r>
            <a:r>
              <a:rPr lang="en-US" b="0" i="0" dirty="0" err="1">
                <a:solidFill>
                  <a:srgbClr val="374151"/>
                </a:solidFill>
                <a:effectLst/>
                <a:latin typeface="Sitka Heading Semibold" pitchFamily="2" charset="0"/>
              </a:rPr>
              <a:t>KiddoShield</a:t>
            </a:r>
            <a:r>
              <a:rPr lang="en-US" b="0" i="0" dirty="0">
                <a:solidFill>
                  <a:srgbClr val="374151"/>
                </a:solidFill>
                <a:effectLst/>
                <a:latin typeface="Sitka Heading Semibold" pitchFamily="2" charset="0"/>
              </a:rPr>
              <a:t> emerges as a beacon of vigilance in such times, offering a security protection system designed with the modern family in mind</a:t>
            </a:r>
            <a:endParaRPr lang="en-US" dirty="0">
              <a:latin typeface="Sitka Heading Semibold" pitchFamily="2"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goals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Annual Revenue Growth</a:t>
            </a: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Quarterly performance</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1089114335"/>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6</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01102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25180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spTree>
    <p:extLst>
      <p:ext uri="{BB962C8B-B14F-4D97-AF65-F5344CB8AC3E}">
        <p14:creationId xmlns:p14="http://schemas.microsoft.com/office/powerpoint/2010/main" val="391761915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{EED3F502-3BA5-4642-B7E8-35A719CD1C39}tf11429527_win32</Template>
  <TotalTime>162</TotalTime>
  <Words>476</Words>
  <Application>Microsoft Office PowerPoint</Application>
  <PresentationFormat>Widescreen</PresentationFormat>
  <Paragraphs>141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Century Gothic</vt:lpstr>
      <vt:lpstr>Curlz MT</vt:lpstr>
      <vt:lpstr>Karla</vt:lpstr>
      <vt:lpstr>Sitka Heading Semibold</vt:lpstr>
      <vt:lpstr>Söhne</vt:lpstr>
      <vt:lpstr>Univers Condensed Light</vt:lpstr>
      <vt:lpstr>Office Theme</vt:lpstr>
      <vt:lpstr>Invisible Shield</vt:lpstr>
      <vt:lpstr>Agenda</vt:lpstr>
      <vt:lpstr>Introduction </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Armor</dc:title>
  <dc:creator>Student</dc:creator>
  <cp:lastModifiedBy>Student</cp:lastModifiedBy>
  <cp:revision>4</cp:revision>
  <dcterms:created xsi:type="dcterms:W3CDTF">2023-12-07T14:25:18Z</dcterms:created>
  <dcterms:modified xsi:type="dcterms:W3CDTF">2023-12-07T17:07:23Z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